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2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1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8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5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0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8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172D-D652-6D4F-8217-FD1AF408C289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FB4E-2A1A-1A44-91F6-279D1950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3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19" y="50800"/>
            <a:ext cx="8821478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Bacterial Transformation                     </a:t>
            </a:r>
          </a:p>
          <a:p>
            <a:endParaRPr lang="en-US" sz="4400" dirty="0"/>
          </a:p>
          <a:p>
            <a:r>
              <a:rPr lang="en-US" sz="3200" dirty="0" smtClean="0"/>
              <a:t>IV: addition of </a:t>
            </a:r>
            <a:r>
              <a:rPr lang="en-US" sz="3200" dirty="0" smtClean="0"/>
              <a:t>plasmid or no plasmid</a:t>
            </a:r>
            <a:endParaRPr lang="en-US" sz="3200" dirty="0" smtClean="0"/>
          </a:p>
          <a:p>
            <a:r>
              <a:rPr lang="en-US" sz="3200" dirty="0" smtClean="0"/>
              <a:t>DV: growth or no growth</a:t>
            </a:r>
          </a:p>
          <a:p>
            <a:r>
              <a:rPr lang="en-US" sz="3200" dirty="0" smtClean="0"/>
              <a:t>															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									Joe Cool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									Block 1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									11/06/14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									Mr. Rooks</a:t>
            </a:r>
          </a:p>
          <a:p>
            <a:endParaRPr lang="en-US" sz="3200" dirty="0" smtClean="0"/>
          </a:p>
          <a:p>
            <a:r>
              <a:rPr lang="en-US" sz="3200" dirty="0" smtClean="0"/>
              <a:t>Title:</a:t>
            </a:r>
          </a:p>
          <a:p>
            <a:pPr algn="ctr"/>
            <a:r>
              <a:rPr lang="en-US" sz="3200" dirty="0" smtClean="0"/>
              <a:t>Analyzing the Effect of Plasmid on Bacterial Growth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51" y="3022600"/>
            <a:ext cx="3182086" cy="223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6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848" y="350289"/>
            <a:ext cx="86705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Background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3200" dirty="0" smtClean="0"/>
              <a:t>Paragraph form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Answer all the                                                 questions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Make sure it flows                                                    and makes sense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Proof read</a:t>
            </a: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519" y="1474641"/>
            <a:ext cx="4691449" cy="419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4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533" y="372182"/>
            <a:ext cx="851724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Introduction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3200" u="sng" dirty="0" smtClean="0"/>
              <a:t>Purpose statement </a:t>
            </a:r>
            <a:r>
              <a:rPr lang="en-US" sz="3200" dirty="0" smtClean="0"/>
              <a:t>using the following words: transformation, ampicillin resistance, and plasmid.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In your own words give a description of the procedure we followed in the lab. 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682" y="3920224"/>
            <a:ext cx="5326104" cy="27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1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38" y="459754"/>
            <a:ext cx="849535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Hypothesis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3 hypothesis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For each of the plates, predict if there will be growth or no growth.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Explain why for each plate.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54" y="3645590"/>
            <a:ext cx="53721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24" y="459754"/>
            <a:ext cx="8385877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Illustration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Draw each part of the lab procedure. Evenly section off all the parts.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Label every material.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Use a straight edge.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Write </a:t>
            </a:r>
            <a:r>
              <a:rPr lang="en-US" sz="3200" u="sng" dirty="0" smtClean="0"/>
              <a:t>captions</a:t>
            </a:r>
            <a:r>
              <a:rPr lang="en-US" sz="3200" dirty="0" smtClean="0"/>
              <a:t> for each part describing what is going 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94" y="4155065"/>
            <a:ext cx="3596271" cy="23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2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324" y="415968"/>
            <a:ext cx="84515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Table</a:t>
            </a:r>
          </a:p>
          <a:p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606901" y="1077688"/>
            <a:ext cx="4487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Growth   		No Growth</a:t>
            </a:r>
          </a:p>
          <a:p>
            <a:r>
              <a:rPr lang="en-US" sz="3200" dirty="0" smtClean="0"/>
              <a:t>(lawn or </a:t>
            </a:r>
          </a:p>
          <a:p>
            <a:r>
              <a:rPr lang="en-US" sz="3200" dirty="0" smtClean="0"/>
              <a:t>colonies	)		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94202" y="2853876"/>
            <a:ext cx="11604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LB-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20512" y="3497099"/>
            <a:ext cx="16649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LB/Amp-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47238" y="4576293"/>
            <a:ext cx="20143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LB/Amp+</a:t>
            </a:r>
            <a:endParaRPr lang="en-US" sz="32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30275"/>
              </p:ext>
            </p:extLst>
          </p:nvPr>
        </p:nvGraphicFramePr>
        <p:xfrm>
          <a:off x="2861600" y="2704661"/>
          <a:ext cx="3326681" cy="272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095"/>
                <a:gridCol w="1547586"/>
              </a:tblGrid>
              <a:tr h="7502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76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76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03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09" y="1360826"/>
            <a:ext cx="85487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Go through each hypothesis and accept or reject. Give reason for each one.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For the 2 control set ups, explain the purpose of each one.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Discuss “real life” applications for the process of biological transformation(research on the Internet).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109" y="340207"/>
            <a:ext cx="8049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Analysis and Results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4473990"/>
            <a:ext cx="2144453" cy="21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3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136" y="1406188"/>
            <a:ext cx="8412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If results did not come out as predicted, discuss possible sources of human error by your group and the creators of the lab.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If hypothesis were proven correct, explain what parts of the lab needed special attention to prevent error.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40136" y="385568"/>
            <a:ext cx="791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Sources of Error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766" y="3824923"/>
            <a:ext cx="3033077" cy="30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5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235</Words>
  <Application>Microsoft Macintosh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Michlovitch-Clark</dc:creator>
  <cp:lastModifiedBy>System Administrator</cp:lastModifiedBy>
  <cp:revision>27</cp:revision>
  <dcterms:created xsi:type="dcterms:W3CDTF">2012-03-24T04:24:31Z</dcterms:created>
  <dcterms:modified xsi:type="dcterms:W3CDTF">2014-11-06T16:47:52Z</dcterms:modified>
</cp:coreProperties>
</file>