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5" r:id="rId8"/>
    <p:sldId id="267" r:id="rId9"/>
    <p:sldId id="261" r:id="rId10"/>
    <p:sldId id="266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2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2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9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523E-8CB3-624C-AA1E-F8640AF76E95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D7B1-97F2-714F-B2A0-996C099F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469" y="486025"/>
            <a:ext cx="8143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Speciation and Extinction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88" y="1683009"/>
            <a:ext cx="2218714" cy="2093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20" y="4182533"/>
            <a:ext cx="8018185" cy="2180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7" y="1679909"/>
            <a:ext cx="4965680" cy="20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10732"/>
            <a:ext cx="5359400" cy="44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463" y="358949"/>
            <a:ext cx="817094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dirty="0" smtClean="0"/>
              <a:t>Speciation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Natural selection pushes species towards a better solution. 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It makes organisms more specialized.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/>
              <a:t>O</a:t>
            </a:r>
            <a:r>
              <a:rPr lang="en-US" sz="3200" dirty="0" smtClean="0"/>
              <a:t>nly improves an organism.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Limits depend </a:t>
            </a:r>
            <a:r>
              <a:rPr lang="en-US" sz="3200" dirty="0" smtClean="0"/>
              <a:t>on </a:t>
            </a:r>
            <a:r>
              <a:rPr lang="en-US" sz="3200" dirty="0" smtClean="0"/>
              <a:t>the variability of an organism. </a:t>
            </a:r>
          </a:p>
        </p:txBody>
      </p:sp>
    </p:spTree>
    <p:extLst>
      <p:ext uri="{BB962C8B-B14F-4D97-AF65-F5344CB8AC3E}">
        <p14:creationId xmlns:p14="http://schemas.microsoft.com/office/powerpoint/2010/main" val="378675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82" y="524618"/>
            <a:ext cx="8088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If the Environment Changes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96882" y="1629078"/>
            <a:ext cx="83986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animal actually has choices: </a:t>
            </a:r>
          </a:p>
          <a:p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 smtClean="0"/>
              <a:t>#1: The organism can migrate and no evolution takes place. 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#2: The organism adapts (those with better genes are able to reproduce). </a:t>
            </a:r>
          </a:p>
          <a:p>
            <a:r>
              <a:rPr lang="en-US" sz="3200" dirty="0" smtClean="0"/>
              <a:t>#3: The organism goes extinct.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405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091" y="441784"/>
            <a:ext cx="80053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A species cannot or will not evolve when it has no variation.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Very specialized organisms have very little variation.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If a population does not                                     produce phenotypes                               favorable to the                               environment….                                                      It becomes extinct : (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9" y="2597672"/>
            <a:ext cx="3979333" cy="42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1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991" y="358949"/>
            <a:ext cx="8391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Prefixes, Suffixes, and Vocabulary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58991" y="1463408"/>
            <a:ext cx="8136435" cy="471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u="sng" dirty="0" smtClean="0"/>
              <a:t>Genetic Isolation</a:t>
            </a:r>
            <a:r>
              <a:rPr lang="en-US" sz="3200" dirty="0" smtClean="0"/>
              <a:t>: the absence of genetic exchange between populations or species.</a:t>
            </a: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3200" u="sng" dirty="0" smtClean="0"/>
              <a:t>Gene Pool</a:t>
            </a:r>
            <a:r>
              <a:rPr lang="en-US" sz="3200" dirty="0" smtClean="0"/>
              <a:t>: all the alleles within a population.</a:t>
            </a:r>
          </a:p>
          <a:p>
            <a:pPr marL="457200" indent="-457200">
              <a:buFont typeface="Arial"/>
              <a:buChar char="•"/>
            </a:pPr>
            <a:r>
              <a:rPr lang="en-US" sz="3200" u="sng" dirty="0" smtClean="0"/>
              <a:t>Temporal</a:t>
            </a:r>
            <a:r>
              <a:rPr lang="en-US" sz="3200" dirty="0" smtClean="0"/>
              <a:t>: having to do with time.</a:t>
            </a:r>
          </a:p>
          <a:p>
            <a:pPr>
              <a:lnSpc>
                <a:spcPct val="60000"/>
              </a:lnSpc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u="sng" dirty="0" smtClean="0"/>
              <a:t>Gene Flow:</a:t>
            </a:r>
            <a:r>
              <a:rPr lang="en-US" sz="3200" dirty="0" smtClean="0"/>
              <a:t> the transfer                                               of alleles or genes                                                    from one population                                             to another. </a:t>
            </a:r>
            <a:endParaRPr lang="en-US" sz="32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867" y="4040045"/>
            <a:ext cx="3836901" cy="24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6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486" y="367563"/>
            <a:ext cx="8032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Speciation</a:t>
            </a:r>
          </a:p>
          <a:p>
            <a:pPr algn="ctr"/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855740" y="1504889"/>
            <a:ext cx="7453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When genetic isolation is achieved, GENE FLOW is stopped or prevented.</a:t>
            </a:r>
          </a:p>
          <a:p>
            <a:pPr>
              <a:lnSpc>
                <a:spcPct val="50000"/>
              </a:lnSpc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 this case a separate species is recognized.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931" y="3297400"/>
            <a:ext cx="3648473" cy="34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8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68" y="441784"/>
            <a:ext cx="84469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Genetic Isolation</a:t>
            </a:r>
          </a:p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62509" y="1349725"/>
            <a:ext cx="7729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 main categories…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52622" y="2010550"/>
            <a:ext cx="6625087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3200" dirty="0" smtClean="0"/>
              <a:t>Geographic Isolation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Pre-Mating Isolation 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dirty="0" smtClean="0"/>
              <a:t>Post-Mating Isolation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531" y="3944774"/>
            <a:ext cx="6863178" cy="26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72" y="552229"/>
            <a:ext cx="80329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Geographic Isolation</a:t>
            </a:r>
          </a:p>
          <a:p>
            <a:endParaRPr lang="en-US" sz="44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Organisms are separated by a physical barrier therefore they never meet in nature. </a:t>
            </a:r>
          </a:p>
          <a:p>
            <a:endParaRPr lang="en-US" sz="3200" dirty="0"/>
          </a:p>
          <a:p>
            <a:r>
              <a:rPr lang="en-US" sz="3200" dirty="0" smtClean="0"/>
              <a:t>Example: river, mountain ocean, highway, etc. separates them.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819" y="4134727"/>
            <a:ext cx="5402065" cy="25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3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77" y="552229"/>
            <a:ext cx="808812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Pre-Mating Mechanisms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Prevents populations from interbreeding before physical contact occurs. </a:t>
            </a:r>
          </a:p>
          <a:p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 smtClean="0"/>
              <a:t>Mating Rituals: dances, house building.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Songs or Signals: very specific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Pheromones: chemical signals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Temporal Differences: seasons, time of day.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902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04800"/>
            <a:ext cx="32512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67" y="304801"/>
            <a:ext cx="4398432" cy="2483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35" y="3041524"/>
            <a:ext cx="2614264" cy="3420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31" y="3041524"/>
            <a:ext cx="2772833" cy="33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7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178" y="2832100"/>
            <a:ext cx="4842933" cy="363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54" y="165100"/>
            <a:ext cx="3713624" cy="2493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067" y="165100"/>
            <a:ext cx="3898901" cy="2599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54" y="3263900"/>
            <a:ext cx="3329154" cy="24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82" y="276114"/>
            <a:ext cx="8115731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Post-Mating Mechanisms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Prevents gene flow on the rare occasion that  the act of mating does take place between 2 species. </a:t>
            </a:r>
          </a:p>
          <a:p>
            <a:pPr marL="514350" indent="-514350">
              <a:buAutoNum type="arabicPeriod"/>
            </a:pPr>
            <a:r>
              <a:rPr lang="en-US" sz="3200" dirty="0" err="1" smtClean="0"/>
              <a:t>Gentalia</a:t>
            </a:r>
            <a:r>
              <a:rPr lang="en-US" sz="3200" dirty="0" smtClean="0"/>
              <a:t> Shape.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Sperm does not survive in the foreign environment of the female.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Sperm incapable of fertilizing the egg.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If the young survives, it is weak and cannot survive to adulthood.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If the young survives to become an adult it is sterile.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019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353</Words>
  <Application>Microsoft Macintosh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38</cp:revision>
  <dcterms:created xsi:type="dcterms:W3CDTF">2012-05-26T15:18:43Z</dcterms:created>
  <dcterms:modified xsi:type="dcterms:W3CDTF">2013-11-14T15:43:55Z</dcterms:modified>
</cp:coreProperties>
</file>