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6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7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9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9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0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3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9/7/15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9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9/7/15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7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9/7/15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7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8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3BCF-A6ED-DD41-9F0B-A32389B03E93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3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43BCF-A6ED-DD41-9F0B-A32389B03E93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1592C-FA56-9641-A82B-D48D48C884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1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4564" y="207925"/>
            <a:ext cx="84131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/>
              <a:t>Pineapple Lab Write-Up Hints</a:t>
            </a:r>
          </a:p>
          <a:p>
            <a:pPr algn="ctr"/>
            <a:endParaRPr lang="en-US" sz="4400" dirty="0" smtClean="0"/>
          </a:p>
          <a:p>
            <a:pPr algn="ctr"/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61410" y="784488"/>
            <a:ext cx="780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											</a:t>
            </a:r>
            <a:r>
              <a:rPr lang="en-US" sz="3200" b="1" dirty="0" smtClean="0"/>
              <a:t>Name: 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												Date: 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												Block: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9758" y="2028097"/>
            <a:ext cx="7804644" cy="458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Title</a:t>
            </a:r>
            <a:r>
              <a:rPr lang="en-US" sz="4400" dirty="0" smtClean="0"/>
              <a:t>: </a:t>
            </a:r>
            <a:r>
              <a:rPr lang="en-US" sz="3200" dirty="0" smtClean="0"/>
              <a:t>Include the following terms: 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Dissolving or breakdown of </a:t>
            </a:r>
            <a:r>
              <a:rPr lang="en-US" sz="3200" dirty="0" smtClean="0"/>
              <a:t>gelatin</a:t>
            </a:r>
            <a:r>
              <a:rPr lang="en-US" sz="3200" dirty="0" smtClean="0"/>
              <a:t>( this is our DV)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Pineapple (Fresh, Canned, Cooked, Juice)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Analyzing or studying.</a:t>
            </a:r>
          </a:p>
          <a:p>
            <a:pPr algn="ctr"/>
            <a:endParaRPr lang="en-US" sz="4400" dirty="0" smtClean="0"/>
          </a:p>
          <a:p>
            <a:pPr marL="457200" indent="-457200">
              <a:buFont typeface="Arial"/>
              <a:buChar char="•"/>
            </a:pPr>
            <a:endParaRPr lang="en-US" sz="3200" dirty="0" smtClean="0"/>
          </a:p>
          <a:p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49758" y="5167417"/>
            <a:ext cx="80162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Analyzing the Effects Pineapple on the Dissolving of Gelatin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9142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173" y="270677"/>
            <a:ext cx="8790106" cy="700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400" b="1" dirty="0" smtClean="0"/>
              <a:t>Error Analysis</a:t>
            </a:r>
          </a:p>
          <a:p>
            <a:pPr marL="571500" indent="-5715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/>
              <a:t>If your data did not prove your hypothesis, speculate sources of error. </a:t>
            </a:r>
          </a:p>
          <a:p>
            <a:pPr marL="571500" indent="-5715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/>
              <a:t>Avoid “human error”.</a:t>
            </a:r>
          </a:p>
          <a:p>
            <a:pPr marL="571500" indent="-5715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/>
              <a:t>Avoid using opinions. </a:t>
            </a:r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If your data proved the hypothesis to be correct, talk about parts of the lab where you had to take special care in order to get accurate data.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101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390" y="45508"/>
            <a:ext cx="849251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Background</a:t>
            </a:r>
            <a:r>
              <a:rPr lang="en-US" sz="4400" i="1" dirty="0" smtClean="0"/>
              <a:t>: In your paragraph(s) define and explain the following:</a:t>
            </a:r>
          </a:p>
          <a:p>
            <a:r>
              <a:rPr lang="en-US" sz="4400" dirty="0" smtClean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0390" y="1796164"/>
            <a:ext cx="849251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/>
              <a:t>Structure of enzymes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/>
              <a:t>Function of enzymes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4000" dirty="0"/>
              <a:t>H</a:t>
            </a:r>
            <a:r>
              <a:rPr lang="en-US" sz="4000" dirty="0" smtClean="0"/>
              <a:t>ow enzymes work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/>
              <a:t>How enzymes are specific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/>
              <a:t>Where enzymes are found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4000" dirty="0" smtClean="0"/>
              <a:t>Denature definition and how that relates to the lab.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3768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021" y="11380"/>
            <a:ext cx="851896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b="1" dirty="0" smtClean="0"/>
              <a:t>Introduction</a:t>
            </a:r>
          </a:p>
          <a:p>
            <a:r>
              <a:rPr lang="en-US" sz="3600" i="1" dirty="0" smtClean="0"/>
              <a:t>Purpose</a:t>
            </a:r>
            <a:r>
              <a:rPr lang="en-US" sz="3600" dirty="0" smtClean="0"/>
              <a:t>: </a:t>
            </a:r>
            <a:r>
              <a:rPr lang="en-US" sz="3600" u="sng" dirty="0" smtClean="0"/>
              <a:t>The purpose of this lab is to analyze the effects of fresh pineapple, cooked pineapple, pineapple juice and canned pineapple on the breakdown of gelatin.</a:t>
            </a:r>
          </a:p>
          <a:p>
            <a:r>
              <a:rPr lang="en-US" sz="4000" dirty="0" smtClean="0"/>
              <a:t>(</a:t>
            </a:r>
            <a:r>
              <a:rPr lang="en-US" sz="3600" i="1" dirty="0" smtClean="0"/>
              <a:t>Description of what you did-explain/use the following ideas as a minimum).</a:t>
            </a:r>
          </a:p>
          <a:p>
            <a:r>
              <a:rPr lang="en-US" sz="3600" i="1" dirty="0" smtClean="0"/>
              <a:t> </a:t>
            </a:r>
            <a:endParaRPr lang="en-US" sz="36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91021" y="4737012"/>
            <a:ext cx="85189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000" dirty="0" smtClean="0"/>
              <a:t>Describe lab in </a:t>
            </a:r>
            <a:r>
              <a:rPr lang="en-US" sz="4000" dirty="0" smtClean="0"/>
              <a:t>general(be specific)</a:t>
            </a:r>
            <a:endParaRPr lang="en-US" sz="4000" dirty="0" smtClean="0"/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How we varied IV, measured DV</a:t>
            </a:r>
          </a:p>
          <a:p>
            <a:pPr marL="571500" indent="-571500">
              <a:buFont typeface="Arial"/>
              <a:buChar char="•"/>
            </a:pPr>
            <a:r>
              <a:rPr lang="en-US" sz="4000" dirty="0" smtClean="0"/>
              <a:t>How we maintained controls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6158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933" y="290986"/>
            <a:ext cx="8800067" cy="6555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Hypothesis</a:t>
            </a:r>
          </a:p>
          <a:p>
            <a:r>
              <a:rPr lang="en-US" sz="4400" dirty="0" smtClean="0"/>
              <a:t>(4)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The fresh pineapple will cause the dissolving of the gelatin because fresh pineapple contains enzymes that break down proteins. Gelatin is composed of </a:t>
            </a:r>
            <a:r>
              <a:rPr lang="en-US" sz="4000" dirty="0" smtClean="0"/>
              <a:t>protein,</a:t>
            </a:r>
            <a:endParaRPr lang="en-US" sz="4000" dirty="0" smtClean="0"/>
          </a:p>
          <a:p>
            <a:pPr marL="742950" indent="-742950">
              <a:buAutoNum type="arabicPeriod"/>
            </a:pPr>
            <a:r>
              <a:rPr lang="en-US" sz="4400" dirty="0" smtClean="0"/>
              <a:t>Canned pineapple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Cooked pineapple</a:t>
            </a:r>
          </a:p>
          <a:p>
            <a:pPr marL="742950" indent="-742950">
              <a:buAutoNum type="arabicPeriod"/>
            </a:pPr>
            <a:r>
              <a:rPr lang="en-US" sz="4400" dirty="0" smtClean="0"/>
              <a:t>Pineapple juice.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49034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303" y="502611"/>
            <a:ext cx="8439598" cy="5663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b="1" dirty="0" smtClean="0"/>
              <a:t>Illustration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Include</a:t>
            </a:r>
            <a:r>
              <a:rPr lang="en-US" sz="4400" u="sng" dirty="0" smtClean="0"/>
              <a:t> ALL </a:t>
            </a:r>
            <a:r>
              <a:rPr lang="en-US" sz="4400" dirty="0" smtClean="0"/>
              <a:t>the materials and     label everything. 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Use a ruler for lines.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Show the experiment step by step. 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Use captions to explain each step.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45001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118" y="229336"/>
            <a:ext cx="8837509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Table</a:t>
            </a:r>
          </a:p>
          <a:p>
            <a:pPr marL="571500" indent="-571500">
              <a:buFont typeface="Arial"/>
              <a:buChar char="•"/>
            </a:pPr>
            <a:r>
              <a:rPr lang="en-US" sz="3200" b="1" dirty="0" smtClean="0"/>
              <a:t>SET UP and DRAW YOUR OWN TABLE</a:t>
            </a:r>
            <a:endParaRPr lang="en-US" sz="3200" b="1" dirty="0"/>
          </a:p>
          <a:p>
            <a:r>
              <a:rPr lang="en-US" sz="4400" dirty="0" smtClean="0"/>
              <a:t>% change =s   </a:t>
            </a:r>
          </a:p>
          <a:p>
            <a:r>
              <a:rPr lang="en-US" sz="4400" dirty="0" smtClean="0"/>
              <a:t>Initial – Final/ initial x 100</a:t>
            </a:r>
          </a:p>
          <a:p>
            <a:endParaRPr lang="en-US" sz="4400" dirty="0"/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Show initial and final distances. 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Average values for each set up. 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Calculate % change. 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Graph % change. </a:t>
            </a:r>
          </a:p>
          <a:p>
            <a:endParaRPr lang="en-US" sz="4400" b="1" dirty="0"/>
          </a:p>
          <a:p>
            <a:endParaRPr lang="en-US" sz="4400" b="1" dirty="0" smtClean="0"/>
          </a:p>
          <a:p>
            <a:r>
              <a:rPr lang="en-US" sz="4400" b="1" dirty="0"/>
              <a:t>	</a:t>
            </a:r>
            <a:r>
              <a:rPr lang="en-US" sz="4400" b="1" dirty="0" smtClean="0"/>
              <a:t>									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41392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672" y="370345"/>
            <a:ext cx="8148577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400" b="1" dirty="0" smtClean="0"/>
              <a:t>Graphs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/>
              <a:t>1</a:t>
            </a:r>
            <a:r>
              <a:rPr lang="en-US" sz="4400" dirty="0" smtClean="0"/>
              <a:t> graph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Label axis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Use units on axis 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Title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Bar Graph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23772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29" y="1498603"/>
            <a:ext cx="8347738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1200"/>
              </a:spcAft>
              <a:buFont typeface="Arial"/>
              <a:buChar char="•"/>
            </a:pPr>
            <a:r>
              <a:rPr lang="en-US" sz="4400" dirty="0" smtClean="0"/>
              <a:t>For each IV explained what happened. </a:t>
            </a:r>
          </a:p>
          <a:p>
            <a:pPr marL="571500" indent="-571500">
              <a:spcAft>
                <a:spcPts val="1800"/>
              </a:spcAft>
              <a:buFont typeface="Arial"/>
              <a:buChar char="•"/>
            </a:pPr>
            <a:r>
              <a:rPr lang="en-US" sz="4400" dirty="0" smtClean="0"/>
              <a:t>Accept or reject hypothesis. 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/>
              <a:t>USE REAL NUMBERS(your data)!!</a:t>
            </a:r>
            <a:endParaRPr 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395529" y="468923"/>
            <a:ext cx="80450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Analysis and Results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71288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346" y="201763"/>
            <a:ext cx="8727654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400" b="1" dirty="0" smtClean="0"/>
              <a:t>Analysis and Results</a:t>
            </a:r>
          </a:p>
          <a:p>
            <a:r>
              <a:rPr lang="en-US" sz="4400" dirty="0"/>
              <a:t>	</a:t>
            </a:r>
            <a:r>
              <a:rPr lang="en-US" sz="4000" dirty="0" smtClean="0"/>
              <a:t>When the </a:t>
            </a:r>
            <a:r>
              <a:rPr lang="en-US" sz="4000" dirty="0" smtClean="0"/>
              <a:t>fresh pineapple was added to the gelatin </a:t>
            </a:r>
            <a:r>
              <a:rPr lang="en-US" sz="4000" dirty="0" smtClean="0"/>
              <a:t>it will dissolve because fresh pineapple contains enzymes that will digest the gelatin. The percent change was </a:t>
            </a:r>
            <a:r>
              <a:rPr lang="en-US" sz="4000" u="sng" dirty="0" smtClean="0"/>
              <a:t>95%</a:t>
            </a:r>
            <a:r>
              <a:rPr lang="en-US" sz="4000" dirty="0" smtClean="0"/>
              <a:t>. </a:t>
            </a:r>
            <a:r>
              <a:rPr lang="en-US" sz="4000" dirty="0" smtClean="0"/>
              <a:t>My </a:t>
            </a:r>
            <a:r>
              <a:rPr lang="en-US" sz="4000" dirty="0" smtClean="0"/>
              <a:t>hypothesis was accepted. </a:t>
            </a:r>
            <a:endParaRPr lang="en-US" sz="4000" dirty="0"/>
          </a:p>
          <a:p>
            <a:r>
              <a:rPr lang="en-US" sz="4000" dirty="0" smtClean="0"/>
              <a:t>You need to do 3 more analysis paragraphs.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491417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2936</TotalTime>
  <Words>359</Words>
  <Application>Microsoft Macintosh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Michlovitch-Clark</dc:creator>
  <cp:lastModifiedBy>admin admin</cp:lastModifiedBy>
  <cp:revision>39</cp:revision>
  <dcterms:created xsi:type="dcterms:W3CDTF">2012-09-09T21:51:48Z</dcterms:created>
  <dcterms:modified xsi:type="dcterms:W3CDTF">2015-09-08T04:23:50Z</dcterms:modified>
</cp:coreProperties>
</file>