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5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6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0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0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7D6A-0582-D947-9FC2-F86B14A00789}" type="datetimeFigureOut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4194-E9AA-5940-A99E-C9589EF62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3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435" y="41795"/>
            <a:ext cx="8290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r>
              <a:rPr lang="en-US" sz="4400" dirty="0" smtClean="0"/>
              <a:t>The Interactions                         Between Organisms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58" y="3326675"/>
            <a:ext cx="3243953" cy="321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875" y="3326675"/>
            <a:ext cx="4257662" cy="321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860" y="46334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519" y="363915"/>
            <a:ext cx="816544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two organisms in the same environment that appear to be similar, their niches must be different. 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No two organisms can have the same niche.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This is described by the </a:t>
            </a:r>
            <a:r>
              <a:rPr lang="en-US" sz="3200" b="1" u="sng" dirty="0" smtClean="0"/>
              <a:t>Competitive Exclusion Principle: 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/>
              <a:t>If two species are in competition for the same resources, one will be better (more efficient) than the other and will eventually eliminate them from the system.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160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05" y="312878"/>
            <a:ext cx="860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Types of Relationships Between Organisms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105" y="1636317"/>
            <a:ext cx="8600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Predator/ Prey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Predators </a:t>
            </a:r>
            <a:r>
              <a:rPr lang="en-US" sz="3200" dirty="0" smtClean="0"/>
              <a:t>(</a:t>
            </a:r>
            <a:r>
              <a:rPr lang="en-US" sz="3200" dirty="0" smtClean="0"/>
              <a:t>consumer)                                       seeks </a:t>
            </a:r>
            <a:r>
              <a:rPr lang="en-US" sz="3200" dirty="0" smtClean="0"/>
              <a:t>out the prey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Prey avoid being eaten</a:t>
            </a:r>
          </a:p>
          <a:p>
            <a:pPr marL="514350" indent="-514350"/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5" y="4167778"/>
            <a:ext cx="4744572" cy="2690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80" y="1934452"/>
            <a:ext cx="2840478" cy="44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3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05" y="312878"/>
            <a:ext cx="860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Types of Relationships Between Organisms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105" y="1636317"/>
            <a:ext cx="860097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/>
              <a:t>2. Symbiotic Relationships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A </a:t>
            </a:r>
            <a:r>
              <a:rPr lang="en-US" sz="3200" u="sng" dirty="0" smtClean="0"/>
              <a:t>symbiotic relationship </a:t>
            </a:r>
            <a:r>
              <a:rPr lang="en-US" sz="3200" dirty="0" smtClean="0"/>
              <a:t>is a very close relationship between two different species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There are 3 basic types of symbiotic relationships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Parasitism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Mutualism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Commensalism </a:t>
            </a:r>
          </a:p>
          <a:p>
            <a:pPr marL="514350" indent="-51435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04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105" y="276068"/>
            <a:ext cx="86009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arenR"/>
            </a:pPr>
            <a:r>
              <a:rPr lang="en-US" sz="3200" dirty="0" smtClean="0"/>
              <a:t>Parasitism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 One species benefits while the other is harmed</a:t>
            </a:r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Arial"/>
              <a:buChar char="•"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49" y="2392887"/>
            <a:ext cx="2825358" cy="1830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138" y="2299924"/>
            <a:ext cx="2712357" cy="1923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49" y="4530970"/>
            <a:ext cx="2989357" cy="1923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138" y="4530970"/>
            <a:ext cx="3006219" cy="22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8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105" y="294473"/>
            <a:ext cx="860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/>
              <a:t>B) Mutualism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 Both species benefit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5" y="2233340"/>
            <a:ext cx="4173488" cy="2846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75" y="294473"/>
            <a:ext cx="3679504" cy="2759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580" y="3658962"/>
            <a:ext cx="4086499" cy="28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3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300" y="331282"/>
            <a:ext cx="84353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C) Commensalism 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One species benefits where the other is neither helped nor harmed</a:t>
            </a:r>
          </a:p>
          <a:p>
            <a:pPr>
              <a:buFont typeface="Arial"/>
              <a:buChar char="•"/>
            </a:pPr>
            <a:endParaRPr lang="en-US" sz="3200" dirty="0"/>
          </a:p>
          <a:p>
            <a:pPr>
              <a:buFont typeface="Arial"/>
              <a:buChar char="•"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07" y="2792890"/>
            <a:ext cx="3571084" cy="2474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72" y="2792890"/>
            <a:ext cx="4139834" cy="23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0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707" y="239259"/>
            <a:ext cx="861478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Things that Effect the Population Size</a:t>
            </a:r>
          </a:p>
          <a:p>
            <a:pPr algn="ctr"/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Relationships between organisms (predator prey, symbiotic).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Availability of Resources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Birth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Death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Immigration</a:t>
            </a:r>
          </a:p>
          <a:p>
            <a:pPr marL="514350" indent="-514350">
              <a:buAutoNum type="arabicPeriod"/>
            </a:pPr>
            <a:r>
              <a:rPr lang="en-US" sz="3200" dirty="0" err="1" smtClean="0"/>
              <a:t>Emmigration</a:t>
            </a:r>
            <a:r>
              <a:rPr lang="en-US" sz="3200" dirty="0" smtClean="0"/>
              <a:t> </a:t>
            </a:r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Populations cannot get infinitely large. Something eventually will limit the size of a population (food, space, light, etc).</a:t>
            </a:r>
          </a:p>
        </p:txBody>
      </p:sp>
    </p:spTree>
    <p:extLst>
      <p:ext uri="{BB962C8B-B14F-4D97-AF65-F5344CB8AC3E}">
        <p14:creationId xmlns:p14="http://schemas.microsoft.com/office/powerpoint/2010/main" val="14046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968" y="331282"/>
            <a:ext cx="83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size of any population can vary and sometimes greatly.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048" y="1758188"/>
            <a:ext cx="4931636" cy="28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4968" y="4932423"/>
            <a:ext cx="83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The </a:t>
            </a:r>
            <a:r>
              <a:rPr lang="en-US" sz="3200" u="sng" dirty="0" smtClean="0"/>
              <a:t>carrying capacity </a:t>
            </a:r>
            <a:r>
              <a:rPr lang="en-US" sz="3200" dirty="0" smtClean="0"/>
              <a:t>is the highest amount of organisms which a population can hold.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967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784" y="386496"/>
            <a:ext cx="833866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brings us back to the idea of a niche.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Ecological niche </a:t>
            </a:r>
            <a:r>
              <a:rPr lang="en-US" sz="3200" dirty="0" smtClean="0"/>
              <a:t>is the description of the roles and associations of a particular species in a community of which it is part of. 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A niche is not only </a:t>
            </a:r>
            <a:r>
              <a:rPr lang="en-US" sz="3200" u="sng" dirty="0" smtClean="0"/>
              <a:t>Where</a:t>
            </a:r>
            <a:r>
              <a:rPr lang="en-US" sz="3200" dirty="0" smtClean="0"/>
              <a:t> in a ecosystem an organism lives but……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What</a:t>
            </a:r>
            <a:r>
              <a:rPr lang="en-US" sz="3200" dirty="0" smtClean="0"/>
              <a:t> resources it needs and requires and..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How</a:t>
            </a:r>
            <a:r>
              <a:rPr lang="en-US" sz="3200" dirty="0" smtClean="0"/>
              <a:t> it interacts with other organisms.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973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303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7</cp:revision>
  <dcterms:created xsi:type="dcterms:W3CDTF">2012-04-23T15:55:20Z</dcterms:created>
  <dcterms:modified xsi:type="dcterms:W3CDTF">2013-05-14T15:19:26Z</dcterms:modified>
</cp:coreProperties>
</file>