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3" r:id="rId12"/>
    <p:sldId id="269" r:id="rId13"/>
    <p:sldId id="264" r:id="rId14"/>
    <p:sldId id="265" r:id="rId15"/>
    <p:sldId id="27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75" autoAdjust="0"/>
  </p:normalViewPr>
  <p:slideViewPr>
    <p:cSldViewPr snapToGrid="0" snapToObjects="1">
      <p:cViewPr varScale="1">
        <p:scale>
          <a:sx n="57" d="100"/>
          <a:sy n="57" d="100"/>
        </p:scale>
        <p:origin x="-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esProps" Target="presProps.xml"/><Relationship Id="rId4" Type="http://schemas.openxmlformats.org/officeDocument/2006/relationships/slide" Target="slides/slide3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8D782-EADB-9E45-8548-59C4748EFB5F}" type="datetimeFigureOut">
              <a:rPr lang="en-US" smtClean="0"/>
              <a:t>5/7/12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D2A97-FD7B-7B45-982D-01B4F41ED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2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D2A97-FD7B-7B45-982D-01B4F41EDF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5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3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3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7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3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4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1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4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4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92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9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A3AC5-B206-D24E-873C-04D3C9261F8C}" type="datetimeFigureOut">
              <a:rPr lang="en-US" smtClean="0"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6682C-67F0-9F43-BB32-5B9A3CBB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6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0586" y="583660"/>
            <a:ext cx="82729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Ecological Problems and Human’s Role</a:t>
            </a:r>
          </a:p>
          <a:p>
            <a:pPr algn="ctr"/>
            <a:endParaRPr lang="en-US" sz="4400" dirty="0"/>
          </a:p>
          <a:p>
            <a:pPr algn="ctr"/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80586" y="2185232"/>
            <a:ext cx="8272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H.I.P.P.O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663" y="1886857"/>
            <a:ext cx="2436766" cy="1796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4" y="2032000"/>
            <a:ext cx="2394856" cy="1796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520" y="3955143"/>
            <a:ext cx="3574143" cy="26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33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857" y="308428"/>
            <a:ext cx="4123872" cy="2998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86" y="526142"/>
            <a:ext cx="3341914" cy="2219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6" y="3596849"/>
            <a:ext cx="3668485" cy="2431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771" y="3596849"/>
            <a:ext cx="3080657" cy="293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22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442" y="353961"/>
            <a:ext cx="8597546" cy="584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dirty="0" smtClean="0"/>
              <a:t>Pollution</a:t>
            </a:r>
          </a:p>
          <a:p>
            <a:pPr algn="ctr">
              <a:spcAft>
                <a:spcPts val="1200"/>
              </a:spcAft>
            </a:pPr>
            <a:endParaRPr lang="en-US" sz="4400" dirty="0" smtClean="0"/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The introduction of contaminants into a natural environment that causes instability, disorder, or harm to the ecosystem.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Pollution can take the form of chemical substances or energy such as heat or light.   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u="sng" dirty="0" smtClean="0"/>
              <a:t>Bioaccumulation</a:t>
            </a:r>
            <a:r>
              <a:rPr lang="en-US" sz="3200" dirty="0" smtClean="0"/>
              <a:t>: the increase in concentration of a substance that occurs in a food chain.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429" y="353961"/>
            <a:ext cx="2412234" cy="1869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85" y="353961"/>
            <a:ext cx="1868715" cy="14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0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571" y="0"/>
            <a:ext cx="4826000" cy="693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3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0" y="371231"/>
            <a:ext cx="8616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Just the Facts, Just Listen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338470"/>
            <a:ext cx="8890000" cy="6309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40% of America’s rivers and 46% of America’s lakes are too polluted for fishing, swimming or aquatic life.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1.2 trillion gallons of untreated gallons of untreated sewage, storm water, and industrial wastes are discharged into US waters annually.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Each year US factories spew 3 million tons of toxic chemicals into the air, land, and water.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#1 polluter in the world is the US government. 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9139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40" y="304104"/>
            <a:ext cx="8638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Population</a:t>
            </a:r>
            <a:endParaRPr lang="en-US" sz="4400" dirty="0" smtClean="0"/>
          </a:p>
          <a:p>
            <a:pPr algn="ctr"/>
            <a:endParaRPr lang="en-US" sz="4400" dirty="0" smtClean="0"/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36567" y="1287971"/>
            <a:ext cx="8030623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/>
              <a:t>Over 7 BILLION humans inhabit the Earth.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Projected population estimates are 10.6 billion in 2030!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Estimates for the carrying capacity of the Earth are between 4 billion and 16 billion.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Make your own conclusions….. 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9029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18" y="534379"/>
            <a:ext cx="7489490" cy="566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55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603" y="429027"/>
            <a:ext cx="84102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Overharvesting</a:t>
            </a: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77603" y="1527337"/>
            <a:ext cx="841024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Harvesting a renewable resource to a point where it cannot return.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 Disrupts food chains like dominoes and will eventually effect the entire ecosystem.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Large species that take years to mature &amp; reproduce are especially susceptible.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It is important to follow harvesting quotas and eliminate poaching.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1644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3327" y="361792"/>
            <a:ext cx="8217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Prefixes, Suffixes, and Vocabulary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316614" y="1404387"/>
            <a:ext cx="8600673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200" b="1" u="sng" dirty="0" smtClean="0"/>
              <a:t>Harvest</a:t>
            </a:r>
            <a:r>
              <a:rPr lang="en-US" sz="3200" dirty="0" smtClean="0"/>
              <a:t>: to collect, gather, or take. 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200" b="1" u="sng" dirty="0" smtClean="0"/>
              <a:t>Accumulation: </a:t>
            </a:r>
            <a:r>
              <a:rPr lang="en-US" sz="3200" dirty="0" smtClean="0"/>
              <a:t>a build up. 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200" b="1" u="sng" dirty="0" smtClean="0"/>
              <a:t>Acronym: </a:t>
            </a:r>
            <a:r>
              <a:rPr lang="en-US" sz="3200" dirty="0" smtClean="0"/>
              <a:t>Initials that stand for something. 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200" b="1" u="sng" dirty="0" smtClean="0"/>
              <a:t>Extinction</a:t>
            </a:r>
            <a:r>
              <a:rPr lang="en-US" sz="3200" dirty="0" smtClean="0"/>
              <a:t>: total annihilation of genes.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57" y="4555481"/>
            <a:ext cx="2084805" cy="20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49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483" y="304104"/>
            <a:ext cx="840622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Extinction</a:t>
            </a:r>
            <a:endParaRPr lang="en-US" sz="3200" dirty="0"/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Five “mass extinctions” have occurred since life began on Earth.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Estimated than 90% of all organisms that have ever lived on Earth are extinct.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Estimated that up to ½ of presently existing species may become extinct by 2100.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4680857"/>
            <a:ext cx="2002971" cy="195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1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74" y="1053734"/>
            <a:ext cx="6388505" cy="52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60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457" y="317456"/>
            <a:ext cx="8733643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Habitat Destruction</a:t>
            </a:r>
          </a:p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When the natural habitat is rendered functionally unable to support the species present.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Species are displaced or destroyed ultimately reducing biodiversity.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Ranked as the primary                                             cause of species  </a:t>
            </a:r>
            <a:r>
              <a:rPr lang="en-US" sz="3200" dirty="0"/>
              <a:t> </a:t>
            </a:r>
            <a:r>
              <a:rPr lang="en-US" sz="3200" dirty="0" smtClean="0"/>
              <a:t>                                       extinction world wide.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Contributes to </a:t>
            </a:r>
            <a:r>
              <a:rPr lang="en-US" sz="3200" u="sng" dirty="0" smtClean="0"/>
              <a:t>global                                     warming. </a:t>
            </a:r>
            <a:endParaRPr lang="en-US" sz="32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992" y="3941690"/>
            <a:ext cx="2874354" cy="271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59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85" y="477832"/>
            <a:ext cx="3984172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814" y="600355"/>
            <a:ext cx="3320411" cy="2201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85" y="3319024"/>
            <a:ext cx="4190753" cy="314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814" y="376977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46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924" y="392366"/>
            <a:ext cx="8714154" cy="666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dirty="0" smtClean="0"/>
              <a:t>Invasive Species</a:t>
            </a:r>
          </a:p>
          <a:p>
            <a:pPr algn="ctr">
              <a:spcAft>
                <a:spcPts val="1800"/>
              </a:spcAft>
            </a:pPr>
            <a:r>
              <a:rPr lang="en-US" sz="3200" dirty="0" smtClean="0"/>
              <a:t>(Also called exotic, non-native, or introduced) 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/>
              <a:t>Species brought into an area(accidentally or on purpose) in which they normally do not live.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Typically do not have natural predators therefore population numbers grow fast. 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Take over </a:t>
            </a:r>
            <a:r>
              <a:rPr lang="en-US" sz="3200" dirty="0" err="1" smtClean="0"/>
              <a:t>nitches</a:t>
            </a:r>
            <a:r>
              <a:rPr lang="en-US" sz="3200" dirty="0" smtClean="0"/>
              <a:t>. 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Examples: zebra mussel, pythons, Asian carp, killer bees, ice plant and many more….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559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82" y="257629"/>
            <a:ext cx="4000500" cy="3123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99" y="1088570"/>
            <a:ext cx="3971471" cy="4052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42" y="3539670"/>
            <a:ext cx="4064340" cy="28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91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80" y="3918857"/>
            <a:ext cx="3959771" cy="263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80" y="322035"/>
            <a:ext cx="3973286" cy="2979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143" y="322035"/>
            <a:ext cx="3973286" cy="2979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571" y="3506108"/>
            <a:ext cx="2195569" cy="330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4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14702</TotalTime>
  <Words>435</Words>
  <Application>Microsoft Macintosh PowerPoint</Application>
  <PresentationFormat>On-screen Show (4:3)</PresentationFormat>
  <Paragraphs>48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Michlovitch-Clark</dc:creator>
  <cp:lastModifiedBy>Andrea Michlovitch-Clark</cp:lastModifiedBy>
  <cp:revision>38</cp:revision>
  <dcterms:created xsi:type="dcterms:W3CDTF">2012-04-26T17:08:03Z</dcterms:created>
  <dcterms:modified xsi:type="dcterms:W3CDTF">2012-05-07T17:45:28Z</dcterms:modified>
</cp:coreProperties>
</file>