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2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8D078-D67A-CF4A-BAD4-DBC7AC9C9179}" type="datetimeFigureOut">
              <a:rPr lang="en-US" smtClean="0"/>
              <a:t>3/8/12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595C6-7F51-7748-ABCA-EE38B7C8E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69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16C3-FC29-0C44-BA1D-47F93CB434EB}" type="datetimeFigureOut">
              <a:rPr lang="en-US" smtClean="0"/>
              <a:t>3/7/12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DEC2-8685-A74F-B4E0-4E9D9FD9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1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16C3-FC29-0C44-BA1D-47F93CB434EB}" type="datetimeFigureOut">
              <a:rPr lang="en-US" smtClean="0"/>
              <a:t>3/7/12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DEC2-8685-A74F-B4E0-4E9D9FD9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1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16C3-FC29-0C44-BA1D-47F93CB434EB}" type="datetimeFigureOut">
              <a:rPr lang="en-US" smtClean="0"/>
              <a:t>3/7/12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DEC2-8685-A74F-B4E0-4E9D9FD9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6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16C3-FC29-0C44-BA1D-47F93CB434EB}" type="datetimeFigureOut">
              <a:rPr lang="en-US" smtClean="0"/>
              <a:t>3/7/12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DEC2-8685-A74F-B4E0-4E9D9FD9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1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16C3-FC29-0C44-BA1D-47F93CB434EB}" type="datetimeFigureOut">
              <a:rPr lang="en-US" smtClean="0"/>
              <a:t>3/7/12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DEC2-8685-A74F-B4E0-4E9D9FD9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1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16C3-FC29-0C44-BA1D-47F93CB434EB}" type="datetimeFigureOut">
              <a:rPr lang="en-US" smtClean="0"/>
              <a:t>3/7/12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DEC2-8685-A74F-B4E0-4E9D9FD9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1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16C3-FC29-0C44-BA1D-47F93CB434EB}" type="datetimeFigureOut">
              <a:rPr lang="en-US" smtClean="0"/>
              <a:t>3/7/12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DEC2-8685-A74F-B4E0-4E9D9FD9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96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16C3-FC29-0C44-BA1D-47F93CB434EB}" type="datetimeFigureOut">
              <a:rPr lang="en-US" smtClean="0"/>
              <a:t>3/7/12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DEC2-8685-A74F-B4E0-4E9D9FD9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7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16C3-FC29-0C44-BA1D-47F93CB434EB}" type="datetimeFigureOut">
              <a:rPr lang="en-US" smtClean="0"/>
              <a:t>3/7/12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DEC2-8685-A74F-B4E0-4E9D9FD9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5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16C3-FC29-0C44-BA1D-47F93CB434EB}" type="datetimeFigureOut">
              <a:rPr lang="en-US" smtClean="0"/>
              <a:t>3/7/12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DEC2-8685-A74F-B4E0-4E9D9FD9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16C3-FC29-0C44-BA1D-47F93CB434EB}" type="datetimeFigureOut">
              <a:rPr lang="en-US" smtClean="0"/>
              <a:t>3/7/12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DEC2-8685-A74F-B4E0-4E9D9FD9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3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616C3-FC29-0C44-BA1D-47F93CB434EB}" type="datetimeFigureOut">
              <a:rPr lang="en-US" smtClean="0"/>
              <a:t>3/7/12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EDEC2-8685-A74F-B4E0-4E9D9FD9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1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3128" y="544406"/>
            <a:ext cx="83766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Genetics Part II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630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2461" y="403828"/>
            <a:ext cx="8068838" cy="293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Punnet</a:t>
            </a:r>
            <a:r>
              <a:rPr lang="en-US" sz="4400" dirty="0" smtClean="0"/>
              <a:t> Squares Continued..</a:t>
            </a:r>
            <a:endParaRPr lang="en-US" sz="4400" dirty="0"/>
          </a:p>
          <a:p>
            <a:pPr>
              <a:lnSpc>
                <a:spcPct val="120000"/>
              </a:lnSpc>
            </a:pPr>
            <a:r>
              <a:rPr lang="en-US" sz="3200" u="sng" dirty="0" smtClean="0"/>
              <a:t>Monohybrid Cross</a:t>
            </a:r>
            <a:r>
              <a:rPr lang="en-US" sz="3200" dirty="0" smtClean="0"/>
              <a:t>: prediction of offspring for 1 trait. </a:t>
            </a:r>
          </a:p>
          <a:p>
            <a:r>
              <a:rPr lang="en-US" sz="3200" u="sng" dirty="0" err="1" smtClean="0"/>
              <a:t>Dihybrid</a:t>
            </a:r>
            <a:r>
              <a:rPr lang="en-US" sz="3200" u="sng" dirty="0" smtClean="0"/>
              <a:t> Cross</a:t>
            </a:r>
            <a:r>
              <a:rPr lang="en-US" sz="3200" dirty="0" smtClean="0"/>
              <a:t>: prediction of offspring for 2 traits.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748726" y="3468848"/>
            <a:ext cx="517255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						 S= smooth</a:t>
            </a:r>
          </a:p>
          <a:p>
            <a:r>
              <a:rPr lang="en-US" sz="3200" dirty="0" smtClean="0"/>
              <a:t>Seed shape		</a:t>
            </a:r>
            <a:r>
              <a:rPr lang="en-US" sz="3200" dirty="0"/>
              <a:t> </a:t>
            </a:r>
            <a:r>
              <a:rPr lang="en-US" sz="3200" dirty="0" smtClean="0"/>
              <a:t>s = wrinkled</a:t>
            </a:r>
          </a:p>
          <a:p>
            <a:endParaRPr lang="en-US" sz="3200" dirty="0"/>
          </a:p>
          <a:p>
            <a:r>
              <a:rPr lang="en-US" sz="3200" dirty="0" smtClean="0"/>
              <a:t>Seed color			</a:t>
            </a:r>
            <a:r>
              <a:rPr lang="en-US" sz="3200" dirty="0"/>
              <a:t> </a:t>
            </a:r>
            <a:r>
              <a:rPr lang="en-US" sz="3200" dirty="0" smtClean="0"/>
              <a:t> Y = yellow</a:t>
            </a:r>
          </a:p>
          <a:p>
            <a:r>
              <a:rPr lang="en-US" sz="3200" dirty="0" smtClean="0"/>
              <a:t>						  y = green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7218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697" y="0"/>
            <a:ext cx="6252432" cy="5907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81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745" y="386496"/>
            <a:ext cx="84859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Mendel’s Law of Independent Assortment</a:t>
            </a:r>
            <a:r>
              <a:rPr lang="en-US" sz="3200" dirty="0" smtClean="0"/>
              <a:t>: All genes/alleles sort independently of each other when they are on different chromosomes. 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49745" y="2941041"/>
            <a:ext cx="84859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/>
              <a:t>Mendel got lucky &amp; studied alleles that occurred on different chromosomes. </a:t>
            </a:r>
          </a:p>
          <a:p>
            <a:pPr marL="457200" indent="-457200">
              <a:buFont typeface="Arial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78476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62</Words>
  <Application>Microsoft Macintosh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Michlovitch-Clark</dc:creator>
  <cp:lastModifiedBy>Andrea Michlovitch-Clark</cp:lastModifiedBy>
  <cp:revision>9</cp:revision>
  <dcterms:created xsi:type="dcterms:W3CDTF">2012-03-08T05:59:09Z</dcterms:created>
  <dcterms:modified xsi:type="dcterms:W3CDTF">2012-03-08T15:22:31Z</dcterms:modified>
</cp:coreProperties>
</file>