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22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4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6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0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7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9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7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8CDD-284D-F648-8124-1BE259D3D98F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FFA5-C59F-8A47-86EC-DDA9A730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0" y="683511"/>
            <a:ext cx="7143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Genetic Engineering</a:t>
            </a:r>
          </a:p>
          <a:p>
            <a:pPr algn="ctr"/>
            <a:r>
              <a:rPr lang="en-US" sz="4400" dirty="0" smtClean="0"/>
              <a:t>and </a:t>
            </a:r>
          </a:p>
          <a:p>
            <a:pPr algn="ctr"/>
            <a:r>
              <a:rPr lang="en-US" sz="4400" dirty="0" smtClean="0"/>
              <a:t>Biotechnology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444" y="3088124"/>
            <a:ext cx="2133396" cy="3212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24" y="3505622"/>
            <a:ext cx="3087424" cy="22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491" y="301104"/>
            <a:ext cx="8100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Prefixes, Suffixes, and Vocabulary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46327" y="1321815"/>
            <a:ext cx="8273372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u="sng" dirty="0" smtClean="0"/>
              <a:t>Genetic Engineering</a:t>
            </a:r>
            <a:r>
              <a:rPr lang="en-US" sz="3200" dirty="0" smtClean="0"/>
              <a:t>: directly manipulating DNA for a desired result.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b="1" u="sng" dirty="0" smtClean="0"/>
              <a:t>Selective Breeding</a:t>
            </a:r>
            <a:r>
              <a:rPr lang="en-US" sz="3200" dirty="0" smtClean="0"/>
              <a:t>: choosing what to breed. </a:t>
            </a:r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b="1" u="sng" dirty="0" smtClean="0"/>
              <a:t>Transgenic Organisms</a:t>
            </a:r>
            <a:r>
              <a:rPr lang="en-US" sz="3200" dirty="0" smtClean="0"/>
              <a:t>: organisms that have DNA from another species. </a:t>
            </a:r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b="1" u="sng" dirty="0" smtClean="0"/>
              <a:t>Recombinant DNA Technology</a:t>
            </a:r>
            <a:r>
              <a:rPr lang="en-US" sz="3200" b="1" dirty="0" smtClean="0"/>
              <a:t>: </a:t>
            </a:r>
            <a:r>
              <a:rPr lang="en-US" sz="3200" dirty="0" smtClean="0"/>
              <a:t>Combining DNA from 2 or more species.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5853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174" y="473180"/>
            <a:ext cx="8316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Selective Breeding</a:t>
            </a:r>
          </a:p>
          <a:p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48174" y="1444445"/>
            <a:ext cx="81418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Also know as artificial selection.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Organisms are selected and breed for desirable traits. </a:t>
            </a:r>
          </a:p>
          <a:p>
            <a:endParaRPr lang="en-US" sz="3200" dirty="0" smtClean="0"/>
          </a:p>
          <a:p>
            <a:r>
              <a:rPr lang="en-US" sz="3200" dirty="0" smtClean="0"/>
              <a:t>Examples: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Domestic dogs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Horses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Crops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771" y="2974373"/>
            <a:ext cx="4250998" cy="3574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30" y="223718"/>
            <a:ext cx="1820967" cy="14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174" y="348659"/>
            <a:ext cx="8067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Hybridization </a:t>
            </a:r>
          </a:p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48174" y="1448653"/>
            <a:ext cx="80671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Crossing </a:t>
            </a:r>
            <a:r>
              <a:rPr lang="en-US" sz="3200" u="sng" dirty="0" smtClean="0"/>
              <a:t>dissimilar</a:t>
            </a:r>
            <a:r>
              <a:rPr lang="en-US" sz="3200" dirty="0" smtClean="0"/>
              <a:t> individuals to bring together the best of both organisms. </a:t>
            </a:r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Tend to be </a:t>
            </a:r>
            <a:r>
              <a:rPr lang="en-US" sz="3200" u="sng" dirty="0" smtClean="0"/>
              <a:t>hardier</a:t>
            </a:r>
            <a:r>
              <a:rPr lang="en-US" sz="3200" dirty="0" smtClean="0"/>
              <a:t> species.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4" y="3989329"/>
            <a:ext cx="2819210" cy="2037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091" y="3777699"/>
            <a:ext cx="2249429" cy="22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971" y="298850"/>
            <a:ext cx="8216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Inbreeding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97971" y="1118100"/>
            <a:ext cx="8216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continued breeding of individuals with similar characteristics. </a:t>
            </a:r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u="sng" dirty="0" smtClean="0"/>
              <a:t>Major problem</a:t>
            </a:r>
            <a:r>
              <a:rPr lang="en-US" sz="3200" dirty="0" smtClean="0"/>
              <a:t>: more likely to cross two recessive alleles producing genetic defects.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42" y="3672645"/>
            <a:ext cx="3664848" cy="30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580" y="473180"/>
            <a:ext cx="84406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Genetic Engineering</a:t>
            </a:r>
          </a:p>
          <a:p>
            <a:endParaRPr lang="en-US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8580" y="1494253"/>
            <a:ext cx="8440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Directly manipulating DNA for desired results.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Faster, more reliable method for increasing the frequency of a specific allele. </a:t>
            </a:r>
          </a:p>
          <a:p>
            <a:endParaRPr lang="en-US" sz="3200" dirty="0"/>
          </a:p>
          <a:p>
            <a:r>
              <a:rPr lang="en-US" sz="3200" dirty="0" smtClean="0"/>
              <a:t>Examples: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Medical Products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Agriculture</a:t>
            </a:r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988" y="3593703"/>
            <a:ext cx="2976494" cy="24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9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76" y="249042"/>
            <a:ext cx="8390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Medical Products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23276" y="1178498"/>
            <a:ext cx="8390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Vaccines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Insulin, Human Growth Hormone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Proteins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“Spare Parts”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3276" y="3550146"/>
            <a:ext cx="679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Agricultural Products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23276" y="4319587"/>
            <a:ext cx="6797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Reducing the need for pesticides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Improving yields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Drought resistance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Cold tolerance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642" y="2639847"/>
            <a:ext cx="2919357" cy="13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9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971" y="398468"/>
            <a:ext cx="8241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Concerns??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97971" y="1419541"/>
            <a:ext cx="80422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Allergies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“</a:t>
            </a:r>
            <a:r>
              <a:rPr lang="en-US" sz="3200" dirty="0" err="1" smtClean="0"/>
              <a:t>Superweeds</a:t>
            </a:r>
            <a:r>
              <a:rPr lang="en-US" sz="3200" dirty="0" smtClean="0"/>
              <a:t>”: natural plants acquiring a resistance to herbicides.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Unknown??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45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191</Words>
  <Application>Microsoft Macintosh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19</cp:revision>
  <dcterms:created xsi:type="dcterms:W3CDTF">2013-04-21T16:36:28Z</dcterms:created>
  <dcterms:modified xsi:type="dcterms:W3CDTF">2013-10-25T17:09:28Z</dcterms:modified>
</cp:coreProperties>
</file>