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4DB67-2E22-A14F-A5C0-C1DA7C6515BE}" type="datetimeFigureOut">
              <a:rPr lang="en-US" smtClean="0"/>
              <a:t>2/15/13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5D2F-0D96-B145-9B1F-A7F8713F97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429" y="635000"/>
            <a:ext cx="8182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Diffusion and Osmosis Lab Write Up Hints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35429" y="5098143"/>
            <a:ext cx="818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Analyzing the Effects of Sucrose on the Mass % Change Within Dialysis Tubing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35429" y="3937000"/>
            <a:ext cx="17235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Title: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350000" y="2304143"/>
            <a:ext cx="22678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Name </a:t>
            </a:r>
          </a:p>
          <a:p>
            <a:r>
              <a:rPr lang="en-US" sz="3200" dirty="0" smtClean="0"/>
              <a:t>Date</a:t>
            </a:r>
          </a:p>
          <a:p>
            <a:r>
              <a:rPr lang="en-US" sz="3200" dirty="0" smtClean="0"/>
              <a:t>Block</a:t>
            </a:r>
          </a:p>
          <a:p>
            <a:r>
              <a:rPr lang="en-US" sz="3200" dirty="0" smtClean="0"/>
              <a:t>Teacher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857" y="326571"/>
            <a:ext cx="8599714" cy="5940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/>
              <a:t>Background 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Words and ideas to include: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Diffusion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Osmosis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Kinetic Energy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Molecules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Equilibrium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Homeostasis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Dialysis Tubing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86" y="326571"/>
            <a:ext cx="8726714" cy="486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Introduction</a:t>
            </a:r>
          </a:p>
          <a:p>
            <a:endParaRPr lang="en-US" sz="3200" dirty="0" smtClean="0"/>
          </a:p>
          <a:p>
            <a:pPr>
              <a:spcAft>
                <a:spcPts val="1200"/>
              </a:spcAft>
            </a:pPr>
            <a:r>
              <a:rPr lang="en-US" sz="3200" dirty="0" smtClean="0"/>
              <a:t>Purpose: The purpose of this lab is to analyze the effect of the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of sucrose on the mass % change within a dialysis tube system. </a:t>
            </a:r>
          </a:p>
          <a:p>
            <a:r>
              <a:rPr lang="en-US" sz="3200" dirty="0" smtClean="0"/>
              <a:t>Describe: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What we did in the lab in your own words.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How we varied the IV.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How we measured the DV.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143" y="417286"/>
            <a:ext cx="82731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/>
              <a:t>Hypothesis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As the sucrose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increases what happens to the mass % change and why??</a:t>
            </a:r>
          </a:p>
          <a:p>
            <a:r>
              <a:rPr lang="en-US" sz="3200" dirty="0" smtClean="0"/>
              <a:t>As the sucrose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increases the mass % change will increase. The higher the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of sucrose the less water is in the bag. Therefore more water will move in to reach equilibrium.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143" y="290286"/>
            <a:ext cx="84364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/>
              <a:t>Illustration: 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Draw and label all the materials. Show each step in action. Use captions to describe each step.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87903" y="564396"/>
          <a:ext cx="719759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97"/>
                <a:gridCol w="3598797"/>
              </a:tblGrid>
              <a:tr h="495829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Sucrose</a:t>
                      </a:r>
                      <a:r>
                        <a:rPr lang="en-US" sz="3200" baseline="0" dirty="0" err="1" smtClean="0"/>
                        <a:t>Molarity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Mass % Change</a:t>
                      </a:r>
                      <a:endParaRPr lang="en-US" sz="3200" dirty="0"/>
                    </a:p>
                  </a:txBody>
                  <a:tcPr/>
                </a:tc>
              </a:tr>
              <a:tr h="50527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</a:tr>
              <a:tr h="50527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4.5</a:t>
                      </a:r>
                      <a:endParaRPr lang="en-US" sz="3200" dirty="0"/>
                    </a:p>
                  </a:txBody>
                  <a:tcPr/>
                </a:tc>
              </a:tr>
              <a:tr h="50527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7.3</a:t>
                      </a:r>
                      <a:endParaRPr lang="en-US" sz="3200" dirty="0"/>
                    </a:p>
                  </a:txBody>
                  <a:tcPr/>
                </a:tc>
              </a:tr>
              <a:tr h="50527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10.2</a:t>
                      </a:r>
                      <a:endParaRPr lang="en-US" sz="3200" dirty="0"/>
                    </a:p>
                  </a:txBody>
                  <a:tcPr/>
                </a:tc>
              </a:tr>
              <a:tr h="50527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18.6</a:t>
                      </a:r>
                      <a:endParaRPr lang="en-US" sz="3200" dirty="0"/>
                    </a:p>
                  </a:txBody>
                  <a:tcPr/>
                </a:tc>
              </a:tr>
              <a:tr h="50527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1.0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25.7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603" y="5032532"/>
            <a:ext cx="80208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474" y="587913"/>
            <a:ext cx="811493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/>
              <a:t>Graph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1 graph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label all axis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Use units on axis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Use ½ sheet of graph paper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Title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Sucrose </a:t>
            </a:r>
            <a:r>
              <a:rPr lang="en-US" sz="3200" dirty="0" err="1" smtClean="0"/>
              <a:t>molarity</a:t>
            </a:r>
            <a:r>
              <a:rPr lang="en-US" sz="3200" dirty="0" smtClean="0"/>
              <a:t> on “X”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Mass % change on “Y”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952" y="470330"/>
            <a:ext cx="8256062" cy="4247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/>
              <a:t>Analysis and Results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Describe what happened in the lab.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Go through and </a:t>
            </a:r>
            <a:r>
              <a:rPr lang="en-US" sz="3200" b="1" u="sng" dirty="0" smtClean="0"/>
              <a:t>list</a:t>
            </a:r>
            <a:r>
              <a:rPr lang="en-US" sz="3200" dirty="0" smtClean="0"/>
              <a:t> all of the data.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Reject or accept your hypothesis.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endParaRPr lang="en-US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952" y="540880"/>
            <a:ext cx="8067890" cy="3616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dirty="0" smtClean="0"/>
              <a:t>Sources of Error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3200" dirty="0" smtClean="0"/>
              <a:t> Since our data was accurate, talk about the parts of the lab where you had to take care to get accurate data.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Blotting water off before massing.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Leaving sufficient space in dialysis tubing.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312</Words>
  <Application>Microsoft Macintosh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 Administrator</dc:creator>
  <cp:lastModifiedBy>Andrea Michlovitch-Clark</cp:lastModifiedBy>
  <cp:revision>5</cp:revision>
  <dcterms:created xsi:type="dcterms:W3CDTF">2012-02-14T04:14:30Z</dcterms:created>
  <dcterms:modified xsi:type="dcterms:W3CDTF">2013-02-15T15:52:30Z</dcterms:modified>
</cp:coreProperties>
</file>