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FADB-11B8-6046-A995-9FB4769837F2}" type="datetimeFigureOut">
              <a:rPr lang="en-US" smtClean="0"/>
              <a:pPr/>
              <a:t>6/25/12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5F639-2B0A-DD46-9EDE-489274810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241" y="463349"/>
            <a:ext cx="811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DNA Synthesis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46" y="1524529"/>
            <a:ext cx="5761220" cy="460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785" y="385568"/>
            <a:ext cx="850341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4: DNA is finally copied!</a:t>
            </a:r>
          </a:p>
          <a:p>
            <a:endParaRPr lang="en-US" sz="3200" dirty="0" smtClean="0"/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3200" dirty="0" smtClean="0"/>
              <a:t> DNA polymerase copies each strand that has been separated by adding new nucleotides to each side. 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3200" dirty="0" smtClean="0"/>
              <a:t> Adds nucleotides to the 3’ end only.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DNA polymerase also “proof reads”. It checks to make sure that each nucleotide that is added is the correct one . If it its not, it will correct the mistake.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441" y="392897"/>
            <a:ext cx="6877024" cy="599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355600"/>
            <a:ext cx="83566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Final product is two new, identical strands of DNA.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 algn="ctr"/>
            <a:r>
              <a:rPr lang="en-US" sz="3200" dirty="0" smtClean="0"/>
              <a:t>Mistakes!</a:t>
            </a:r>
          </a:p>
          <a:p>
            <a:pPr algn="ctr"/>
            <a:endParaRPr lang="en-US" sz="32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Proof reading by polymerase does not always work well. 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If this happens the change is permanent and passed on to future generations.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Mistakes in DNA that are permanent are called </a:t>
            </a:r>
            <a:r>
              <a:rPr lang="en-US" sz="3200" u="sng" dirty="0" smtClean="0"/>
              <a:t>mutations.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600" y="381000"/>
            <a:ext cx="8178800" cy="610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 Types of Mutations</a:t>
            </a:r>
          </a:p>
          <a:p>
            <a:pPr algn="ctr"/>
            <a:endParaRPr lang="en-US" sz="4400" dirty="0" smtClean="0"/>
          </a:p>
          <a:p>
            <a:pPr marL="514350" indent="-514350">
              <a:buAutoNum type="arabicPeriod"/>
            </a:pPr>
            <a:r>
              <a:rPr lang="en-US" sz="3200" b="1" u="sng" dirty="0" smtClean="0"/>
              <a:t>Point Mutations</a:t>
            </a:r>
            <a:r>
              <a:rPr lang="en-US" sz="3200" dirty="0" smtClean="0"/>
              <a:t>: replacement of one nucleotide for another. </a:t>
            </a:r>
          </a:p>
          <a:p>
            <a:pPr marL="514350" indent="-514350"/>
            <a:r>
              <a:rPr lang="en-US" sz="3200" dirty="0" smtClean="0"/>
              <a:t>Example: sickle cell anemia </a:t>
            </a:r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spcAft>
                <a:spcPts val="1800"/>
              </a:spcAft>
            </a:pPr>
            <a:r>
              <a:rPr lang="en-US" sz="3200" dirty="0" smtClean="0"/>
              <a:t>2. </a:t>
            </a:r>
            <a:r>
              <a:rPr lang="en-US" sz="3200" b="1" u="sng" dirty="0" err="1" smtClean="0"/>
              <a:t>Frameshift</a:t>
            </a:r>
            <a:r>
              <a:rPr lang="en-US" sz="3200" b="1" u="sng" dirty="0" smtClean="0"/>
              <a:t> Mutation</a:t>
            </a:r>
            <a:r>
              <a:rPr lang="en-US" sz="3200" dirty="0" smtClean="0"/>
              <a:t>: insertion or deletion of one nucleotide. </a:t>
            </a:r>
          </a:p>
          <a:p>
            <a:pPr marL="514350" indent="-514350"/>
            <a:r>
              <a:rPr lang="en-US" sz="3200" dirty="0" err="1" smtClean="0"/>
              <a:t>Frameshift</a:t>
            </a:r>
            <a:r>
              <a:rPr lang="en-US" sz="3200" dirty="0" smtClean="0"/>
              <a:t> mutations are the most harmful because they throw off the entire reading frame.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7664"/>
            <a:ext cx="8904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Prefixes, Suffixes, and Vocabulary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86561" y="1306724"/>
            <a:ext cx="82466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Synthesis = to make</a:t>
            </a:r>
          </a:p>
          <a:p>
            <a:endParaRPr lang="en-US" sz="3200" dirty="0" smtClean="0"/>
          </a:p>
          <a:p>
            <a:r>
              <a:rPr lang="en-US" sz="3200" dirty="0" smtClean="0"/>
              <a:t>Semi = partial or half</a:t>
            </a:r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ase</a:t>
            </a:r>
            <a:r>
              <a:rPr lang="en-US" sz="3200" dirty="0" smtClean="0"/>
              <a:t> = enzyme</a:t>
            </a:r>
          </a:p>
          <a:p>
            <a:endParaRPr lang="en-US" sz="3200" dirty="0" smtClean="0"/>
          </a:p>
          <a:p>
            <a:r>
              <a:rPr lang="en-US" sz="3200" dirty="0" smtClean="0"/>
              <a:t>Nucleus = where DNA                                   is found within the cell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342" y="1306724"/>
            <a:ext cx="3970359" cy="367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223" y="1269778"/>
            <a:ext cx="848732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/>
              <a:t> DNA contains all of the information for               each living creature </a:t>
            </a:r>
            <a:r>
              <a:rPr lang="en-US" sz="2800" dirty="0" smtClean="0">
                <a:ea typeface="ＭＳ Ｐゴシック" pitchFamily="-107" charset="-128"/>
              </a:rPr>
              <a:t>(called genes).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2800" dirty="0" smtClean="0"/>
              <a:t> DNA is extremely stable.  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DNA contains the information to copy itself.</a:t>
            </a:r>
          </a:p>
          <a:p>
            <a:r>
              <a:rPr lang="en-US" sz="2800" dirty="0" smtClean="0"/>
              <a:t>If a ‘mistake’ is made, it is continually passed on.</a:t>
            </a: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1223" y="311455"/>
            <a:ext cx="8487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we already know….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21223" y="4547598"/>
            <a:ext cx="8822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every organism has DNA and each DNA molecule is created from other DNA molecules…how are copies of DNA produced?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227" y="311456"/>
            <a:ext cx="2353930" cy="2353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522" y="-1"/>
            <a:ext cx="8559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Who, What, Where, </a:t>
            </a:r>
            <a:r>
              <a:rPr lang="en-US" sz="4400" dirty="0" smtClean="0"/>
              <a:t>When</a:t>
            </a:r>
            <a:r>
              <a:rPr lang="en-US" sz="4400" dirty="0" smtClean="0"/>
              <a:t>, Why &amp; How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94522" y="1796237"/>
            <a:ext cx="855955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smtClean="0"/>
              <a:t>What</a:t>
            </a:r>
            <a:r>
              <a:rPr lang="en-US" sz="3200" dirty="0" smtClean="0"/>
              <a:t> = making copies of DNA.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/>
              <a:t>Why </a:t>
            </a:r>
            <a:r>
              <a:rPr lang="en-US" sz="3200" dirty="0" smtClean="0"/>
              <a:t>= each cell needs genetic material.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/>
              <a:t>Where</a:t>
            </a:r>
            <a:r>
              <a:rPr lang="en-US" sz="3200" dirty="0" smtClean="0"/>
              <a:t> = In the nucleus of the cell.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/>
              <a:t>When</a:t>
            </a:r>
            <a:r>
              <a:rPr lang="en-US" sz="3200" dirty="0" smtClean="0"/>
              <a:t> = When new cells are needed.</a:t>
            </a:r>
          </a:p>
          <a:p>
            <a:pPr>
              <a:spcAft>
                <a:spcPts val="1800"/>
              </a:spcAft>
            </a:pPr>
            <a:r>
              <a:rPr lang="en-US" sz="3200" b="1" dirty="0" smtClean="0"/>
              <a:t>Who</a:t>
            </a:r>
            <a:r>
              <a:rPr lang="en-US" sz="3200" dirty="0" smtClean="0"/>
              <a:t> = DNA, </a:t>
            </a:r>
            <a:r>
              <a:rPr lang="en-US" sz="3200" dirty="0" err="1" smtClean="0"/>
              <a:t>helicase</a:t>
            </a:r>
            <a:r>
              <a:rPr lang="en-US" sz="3200" dirty="0" smtClean="0"/>
              <a:t>, </a:t>
            </a:r>
            <a:r>
              <a:rPr lang="en-US" sz="3200" dirty="0" err="1" smtClean="0"/>
              <a:t>topoisomerase</a:t>
            </a:r>
            <a:r>
              <a:rPr lang="en-US" sz="3200" dirty="0" smtClean="0"/>
              <a:t>, </a:t>
            </a:r>
            <a:r>
              <a:rPr lang="en-US" sz="3200" dirty="0" err="1" smtClean="0"/>
              <a:t>primase</a:t>
            </a:r>
            <a:r>
              <a:rPr lang="en-US" sz="3200" dirty="0" smtClean="0"/>
              <a:t>, polymerase, nucleotides.</a:t>
            </a:r>
          </a:p>
          <a:p>
            <a:r>
              <a:rPr lang="en-US" sz="3200" b="1" dirty="0" smtClean="0"/>
              <a:t>How</a:t>
            </a:r>
            <a:r>
              <a:rPr lang="en-US" sz="3200" dirty="0" smtClean="0"/>
              <a:t> = DNA synthesis or DNA replication.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920" y="834533"/>
            <a:ext cx="1923407" cy="1923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61" y="317526"/>
            <a:ext cx="8458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Semi-Conservative Replication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17461" y="1406188"/>
            <a:ext cx="84580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DNA starts as a double stranded single molecule and after being copied there are 2 distinct, separate DNA strands.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strands of DNA separate and new nucleotide come in and match up with the exposed base pairs (ATGC).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Each original strand of                             DNA is intact after replication.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540" y="4310021"/>
            <a:ext cx="2547979" cy="254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00" y="596018"/>
            <a:ext cx="4642266" cy="5324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0303" y="596018"/>
            <a:ext cx="2608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Draw this in you notes. Use one color for the parental strand and a different color for the new strands.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488" y="498970"/>
            <a:ext cx="8412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Steps to DNA Replication</a:t>
            </a:r>
          </a:p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10312"/>
            <a:ext cx="4990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/>
              <a:t>Step 1: DNA is uncoiled. 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The enzyme </a:t>
            </a:r>
            <a:r>
              <a:rPr lang="en-US" sz="3200" dirty="0" err="1" smtClean="0"/>
              <a:t>topoisomerase</a:t>
            </a:r>
            <a:r>
              <a:rPr lang="en-US" sz="3200" dirty="0" smtClean="0"/>
              <a:t>             attaches to the DNA and untwists it.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5495" y="1341507"/>
            <a:ext cx="38227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164" y="317526"/>
            <a:ext cx="829932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/>
              <a:t>Step 2: DNA is unzipped.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The enzyme </a:t>
            </a:r>
            <a:r>
              <a:rPr lang="en-US" sz="3200" dirty="0" err="1" smtClean="0"/>
              <a:t>helicase</a:t>
            </a:r>
            <a:r>
              <a:rPr lang="en-US" sz="3200" dirty="0" smtClean="0"/>
              <a:t> gets between the two strands of DNA and separates them.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9185" y="2379629"/>
            <a:ext cx="3278281" cy="444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164" y="317526"/>
            <a:ext cx="8276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3: DNA is primed. </a:t>
            </a:r>
          </a:p>
          <a:p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The enzyme </a:t>
            </a:r>
            <a:r>
              <a:rPr lang="en-US" sz="3200" dirty="0" err="1" smtClean="0"/>
              <a:t>primase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prepares each strand </a:t>
            </a:r>
          </a:p>
          <a:p>
            <a:r>
              <a:rPr lang="en-US" sz="3200" dirty="0" smtClean="0"/>
              <a:t>of DNA ready to be </a:t>
            </a:r>
          </a:p>
          <a:p>
            <a:r>
              <a:rPr lang="en-US" sz="3200" dirty="0" smtClean="0"/>
              <a:t>copied.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5805" y="1531031"/>
            <a:ext cx="3709011" cy="505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485</Words>
  <Application>Microsoft Macintosh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Administrator</dc:creator>
  <cp:lastModifiedBy>Andrea Michlovitch-Clark</cp:lastModifiedBy>
  <cp:revision>11</cp:revision>
  <dcterms:created xsi:type="dcterms:W3CDTF">2012-01-19T06:05:54Z</dcterms:created>
  <dcterms:modified xsi:type="dcterms:W3CDTF">2012-06-25T14:33:48Z</dcterms:modified>
</cp:coreProperties>
</file>