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png" ContentType="image/png"/>
  <Default Extension="bin" ContentType="application/vnd.openxmlformats-officedocument.presentationml.printerSettings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7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60AF-45DA-844F-8410-37BCF2706130}" type="datetimeFigureOut">
              <a:rPr lang="en-US" smtClean="0"/>
              <a:t>5/14/13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F829-48D9-DB4A-8644-91574682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8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60AF-45DA-844F-8410-37BCF2706130}" type="datetimeFigureOut">
              <a:rPr lang="en-US" smtClean="0"/>
              <a:t>5/14/13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F829-48D9-DB4A-8644-91574682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87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60AF-45DA-844F-8410-37BCF2706130}" type="datetimeFigureOut">
              <a:rPr lang="en-US" smtClean="0"/>
              <a:t>5/14/13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F829-48D9-DB4A-8644-91574682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3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60AF-45DA-844F-8410-37BCF2706130}" type="datetimeFigureOut">
              <a:rPr lang="en-US" smtClean="0"/>
              <a:t>5/14/13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F829-48D9-DB4A-8644-91574682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4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60AF-45DA-844F-8410-37BCF2706130}" type="datetimeFigureOut">
              <a:rPr lang="en-US" smtClean="0"/>
              <a:t>5/14/13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F829-48D9-DB4A-8644-91574682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93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60AF-45DA-844F-8410-37BCF2706130}" type="datetimeFigureOut">
              <a:rPr lang="en-US" smtClean="0"/>
              <a:t>5/14/13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F829-48D9-DB4A-8644-91574682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06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60AF-45DA-844F-8410-37BCF2706130}" type="datetimeFigureOut">
              <a:rPr lang="en-US" smtClean="0"/>
              <a:t>5/14/13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F829-48D9-DB4A-8644-91574682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48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60AF-45DA-844F-8410-37BCF2706130}" type="datetimeFigureOut">
              <a:rPr lang="en-US" smtClean="0"/>
              <a:t>5/14/13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F829-48D9-DB4A-8644-91574682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3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60AF-45DA-844F-8410-37BCF2706130}" type="datetimeFigureOut">
              <a:rPr lang="en-US" smtClean="0"/>
              <a:t>5/14/13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F829-48D9-DB4A-8644-91574682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1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60AF-45DA-844F-8410-37BCF2706130}" type="datetimeFigureOut">
              <a:rPr lang="en-US" smtClean="0"/>
              <a:t>5/14/13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F829-48D9-DB4A-8644-91574682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37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60AF-45DA-844F-8410-37BCF2706130}" type="datetimeFigureOut">
              <a:rPr lang="en-US" smtClean="0"/>
              <a:t>5/14/13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F829-48D9-DB4A-8644-91574682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8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E60AF-45DA-844F-8410-37BCF2706130}" type="datetimeFigureOut">
              <a:rPr lang="en-US" smtClean="0"/>
              <a:t>5/14/13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EF829-48D9-DB4A-8644-91574682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3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3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1576" y="362804"/>
            <a:ext cx="87685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Biogeochemical Cycles</a:t>
            </a: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8699" y="1502541"/>
            <a:ext cx="4857119" cy="4365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101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650" y="220892"/>
            <a:ext cx="858500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400" dirty="0" smtClean="0"/>
              <a:t>Nitrogen Cycle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The main abiotic resource is the atmosphere.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8126" y="1931642"/>
            <a:ext cx="5848390" cy="4575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141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3922" y="354342"/>
            <a:ext cx="835769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400" dirty="0" smtClean="0"/>
              <a:t>Producers and Consumers Maintain the Health of and Ecosystem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If elements are taken out, they must be replaced or the ecosystem will go extinct. 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Therefore the elements must be recycled. </a:t>
            </a:r>
          </a:p>
          <a:p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3292" y="3631223"/>
            <a:ext cx="2946184" cy="277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58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2520" y="442928"/>
            <a:ext cx="8357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520" y="88586"/>
            <a:ext cx="812143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Energy and Elements Move Through an Ecosystem Differently</a:t>
            </a:r>
          </a:p>
          <a:p>
            <a:pPr algn="ctr"/>
            <a:endParaRPr lang="en-US" sz="44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20" y="2212244"/>
            <a:ext cx="8610600" cy="148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221" y="4036901"/>
            <a:ext cx="5050969" cy="3251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72520" y="1594540"/>
            <a:ext cx="812143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Energy is a one way path.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137222" y="422257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2520" y="3760584"/>
            <a:ext cx="812143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Elements  must be recycled.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01636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733" y="453837"/>
            <a:ext cx="8607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Prefixes, Suffixes, and Vocabulary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555685" y="1473880"/>
            <a:ext cx="82733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200" b="1" u="sng" dirty="0" smtClean="0"/>
              <a:t>Abiotic</a:t>
            </a:r>
            <a:r>
              <a:rPr lang="en-US" sz="3200" dirty="0" smtClean="0"/>
              <a:t>: non living things. Soil, temperature, precipitation, humidity, salinity, etc. 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200" b="1" u="sng" dirty="0" smtClean="0"/>
              <a:t>Geo: </a:t>
            </a:r>
            <a:r>
              <a:rPr lang="en-US" sz="3200" dirty="0" smtClean="0"/>
              <a:t>Earth!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200" b="1" u="sng" dirty="0" smtClean="0"/>
              <a:t>Cycle: </a:t>
            </a:r>
            <a:r>
              <a:rPr lang="en-US" sz="3200" dirty="0" smtClean="0"/>
              <a:t>repeating                                            </a:t>
            </a:r>
            <a:r>
              <a:rPr lang="en-US" sz="3200" dirty="0" smtClean="0"/>
              <a:t>pattern.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4667" y="2684778"/>
            <a:ext cx="5158865" cy="363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410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335" y="307304"/>
            <a:ext cx="8685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Review What We Know!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555685" y="1239576"/>
            <a:ext cx="805743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200" dirty="0" smtClean="0"/>
              <a:t>Ecology is the study of living organisms and how they interact with abiotic factors. 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200" dirty="0" smtClean="0"/>
              <a:t>Biomes are large areas of land categorized by climate and types of flora and fauna.  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200" dirty="0" smtClean="0"/>
              <a:t>The sun is the ultimate energy source for everything on the planet.  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Living organisms are arranged in food chains and food webs which show the flow of energy through an ecosystem.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38009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779" y="59185"/>
            <a:ext cx="8281358" cy="6278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200"/>
              </a:spcAft>
            </a:pPr>
            <a:r>
              <a:rPr lang="en-US" sz="4400" dirty="0" smtClean="0"/>
              <a:t>Biology Is Based on Chemistry</a:t>
            </a:r>
          </a:p>
          <a:p>
            <a:pPr marL="4114800" lvl="8" indent="-457200">
              <a:spcAft>
                <a:spcPts val="1200"/>
              </a:spcAft>
              <a:buFont typeface="Arial"/>
              <a:buChar char="•"/>
            </a:pPr>
            <a:r>
              <a:rPr lang="en-US" sz="3200" dirty="0" smtClean="0"/>
              <a:t>Life depends on the availability of these 6 elements. </a:t>
            </a:r>
          </a:p>
          <a:p>
            <a:pPr marL="4114800" lvl="8" indent="-457200">
              <a:spcAft>
                <a:spcPts val="1200"/>
              </a:spcAft>
              <a:buFont typeface="Arial"/>
              <a:buChar char="•"/>
            </a:pPr>
            <a:r>
              <a:rPr lang="en-US" sz="3200" dirty="0" smtClean="0"/>
              <a:t>If any of the elements run out life will cease to exist. </a:t>
            </a:r>
          </a:p>
          <a:p>
            <a:pPr marL="4114800" lvl="8" indent="-457200">
              <a:buFont typeface="Arial"/>
              <a:buChar char="•"/>
            </a:pPr>
            <a:r>
              <a:rPr lang="en-US" sz="3200" dirty="0" smtClean="0"/>
              <a:t>We call the recycling processes the Biogeochemical Cycles.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079" y="934322"/>
            <a:ext cx="2732848" cy="771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08" y="1705782"/>
            <a:ext cx="3125303" cy="4913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114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308" y="39077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400" dirty="0" smtClean="0"/>
              <a:t>Biogeochemical Cycles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200" dirty="0" smtClean="0"/>
              <a:t>Recycle elements through the biotic and abiotic factors within the environment. </a:t>
            </a:r>
            <a:endParaRPr lang="en-US" sz="3200" dirty="0"/>
          </a:p>
          <a:p>
            <a:r>
              <a:rPr lang="en-US" sz="3200" dirty="0" smtClean="0"/>
              <a:t>Bio (life) compounds- scavengers and decomposers break down dead/organic matter.</a:t>
            </a:r>
          </a:p>
          <a:p>
            <a:endParaRPr lang="en-US" sz="3200" dirty="0" smtClean="0"/>
          </a:p>
          <a:p>
            <a:r>
              <a:rPr lang="en-US" sz="3200" dirty="0" smtClean="0"/>
              <a:t>Geo (Earth) - stores these elements as inorganic compounds when not being used for organic molecules. </a:t>
            </a:r>
          </a:p>
          <a:p>
            <a:endParaRPr lang="en-US" sz="3200" dirty="0"/>
          </a:p>
          <a:p>
            <a:r>
              <a:rPr lang="en-US" sz="3200" dirty="0" smtClean="0"/>
              <a:t>Cycle (wheel-never ending)- elements constantly move from abiotic resources to organic matter.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9178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254" y="331338"/>
            <a:ext cx="8446986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400" dirty="0" smtClean="0"/>
              <a:t>Carbon Cycle</a:t>
            </a:r>
          </a:p>
          <a:p>
            <a:pPr marL="457200" indent="-457200">
              <a:spcAft>
                <a:spcPts val="1800"/>
              </a:spcAft>
              <a:buFont typeface="Arial"/>
              <a:buChar char="•"/>
            </a:pPr>
            <a:r>
              <a:rPr lang="en-US" sz="3200" dirty="0" smtClean="0"/>
              <a:t>Main abiotic resources  are the atmosphere                                                (air) and underground reservoirs (oil and gas). 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Plants take the carbon dioxide out of the atmosphere.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0249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0650" y="791653"/>
            <a:ext cx="5496703" cy="549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3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232" y="248503"/>
            <a:ext cx="8729932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400" dirty="0" smtClean="0"/>
              <a:t>Water Cycle</a:t>
            </a:r>
          </a:p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3200" dirty="0" smtClean="0"/>
              <a:t>98% of the water on the planet is in liquid form. </a:t>
            </a:r>
          </a:p>
          <a:p>
            <a:pPr marL="457200" indent="-457200">
              <a:spcAft>
                <a:spcPts val="1800"/>
              </a:spcAft>
              <a:buFont typeface="Arial"/>
              <a:buChar char="•"/>
            </a:pPr>
            <a:r>
              <a:rPr lang="en-US" sz="3200" dirty="0" smtClean="0"/>
              <a:t>Living organisms only account for transpiration. </a:t>
            </a:r>
          </a:p>
          <a:p>
            <a:r>
              <a:rPr lang="en-US" sz="3200" b="1" u="sng" dirty="0" smtClean="0"/>
              <a:t>Transpiration</a:t>
            </a:r>
            <a:r>
              <a:rPr lang="en-US" sz="3200" dirty="0" smtClean="0"/>
              <a:t>: loss of water from plants to the atmosphere. Gives the environment humidity.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10966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121" y="707382"/>
            <a:ext cx="7889815" cy="534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273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342</Words>
  <Application>Microsoft Macintosh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Michlovitch-Clark</dc:creator>
  <cp:lastModifiedBy>Andrea Michlovitch-Clark</cp:lastModifiedBy>
  <cp:revision>25</cp:revision>
  <dcterms:created xsi:type="dcterms:W3CDTF">2012-04-23T00:19:42Z</dcterms:created>
  <dcterms:modified xsi:type="dcterms:W3CDTF">2013-05-14T19:24:12Z</dcterms:modified>
</cp:coreProperties>
</file>